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5" r:id="rId9"/>
    <p:sldId id="263" r:id="rId10"/>
    <p:sldId id="264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653"/>
    <a:srgbClr val="FFD961"/>
    <a:srgbClr val="F38C5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0" autoAdjust="0"/>
    <p:restoredTop sz="94660"/>
  </p:normalViewPr>
  <p:slideViewPr>
    <p:cSldViewPr snapToGrid="0">
      <p:cViewPr varScale="1">
        <p:scale>
          <a:sx n="75" d="100"/>
          <a:sy n="75" d="100"/>
        </p:scale>
        <p:origin x="-132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94FD2-ECFD-44EA-8FA4-CC622CD4E20F}" type="datetimeFigureOut">
              <a:rPr lang="ru-RU" smtClean="0"/>
              <a:pPr/>
              <a:t>19.03.2016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C2DC-BDB5-4A77-879E-86AE7E25261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84220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94FD2-ECFD-44EA-8FA4-CC622CD4E20F}" type="datetimeFigureOut">
              <a:rPr lang="ru-RU" smtClean="0"/>
              <a:pPr/>
              <a:t>19.03.2016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C2DC-BDB5-4A77-879E-86AE7E25261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17622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94FD2-ECFD-44EA-8FA4-CC622CD4E20F}" type="datetimeFigureOut">
              <a:rPr lang="ru-RU" smtClean="0"/>
              <a:pPr/>
              <a:t>19.03.2016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C2DC-BDB5-4A77-879E-86AE7E25261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79951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94FD2-ECFD-44EA-8FA4-CC622CD4E20F}" type="datetimeFigureOut">
              <a:rPr lang="ru-RU" smtClean="0"/>
              <a:pPr/>
              <a:t>19.03.2016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C2DC-BDB5-4A77-879E-86AE7E25261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87459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94FD2-ECFD-44EA-8FA4-CC622CD4E20F}" type="datetimeFigureOut">
              <a:rPr lang="ru-RU" smtClean="0"/>
              <a:pPr/>
              <a:t>19.03.2016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C2DC-BDB5-4A77-879E-86AE7E25261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76526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94FD2-ECFD-44EA-8FA4-CC622CD4E20F}" type="datetimeFigureOut">
              <a:rPr lang="ru-RU" smtClean="0"/>
              <a:pPr/>
              <a:t>19.03.2016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C2DC-BDB5-4A77-879E-86AE7E25261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13739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94FD2-ECFD-44EA-8FA4-CC622CD4E20F}" type="datetimeFigureOut">
              <a:rPr lang="ru-RU" smtClean="0"/>
              <a:pPr/>
              <a:t>19.03.2016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C2DC-BDB5-4A77-879E-86AE7E25261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85896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94FD2-ECFD-44EA-8FA4-CC622CD4E20F}" type="datetimeFigureOut">
              <a:rPr lang="ru-RU" smtClean="0"/>
              <a:pPr/>
              <a:t>19.03.2016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C2DC-BDB5-4A77-879E-86AE7E25261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28671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94FD2-ECFD-44EA-8FA4-CC622CD4E20F}" type="datetimeFigureOut">
              <a:rPr lang="ru-RU" smtClean="0"/>
              <a:pPr/>
              <a:t>19.03.2016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C2DC-BDB5-4A77-879E-86AE7E25261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18917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94FD2-ECFD-44EA-8FA4-CC622CD4E20F}" type="datetimeFigureOut">
              <a:rPr lang="ru-RU" smtClean="0"/>
              <a:pPr/>
              <a:t>19.03.2016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C2DC-BDB5-4A77-879E-86AE7E25261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13367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94FD2-ECFD-44EA-8FA4-CC622CD4E20F}" type="datetimeFigureOut">
              <a:rPr lang="ru-RU" smtClean="0"/>
              <a:pPr/>
              <a:t>19.03.2016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C2DC-BDB5-4A77-879E-86AE7E25261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54658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7000"/>
              </a:schemeClr>
            </a:gs>
            <a:gs pos="48000">
              <a:srgbClr val="FFC000"/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94FD2-ECFD-44EA-8FA4-CC622CD4E20F}" type="datetimeFigureOut">
              <a:rPr lang="ru-RU" smtClean="0"/>
              <a:pPr/>
              <a:t>19.03.2016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FC2DC-BDB5-4A77-879E-86AE7E252619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1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14">
                    <a14:imgEffect>
                      <a14:colorTemperature colorTemp="47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29243" y="6356351"/>
            <a:ext cx="1554319" cy="50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73774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slavdb.at.ua/_si/0/86757020.jpg" TargetMode="External"/><Relationship Id="rId13" Type="http://schemas.openxmlformats.org/officeDocument/2006/relationships/hyperlink" Target="http://ds8-ishim.ru/sites/default/files/consult/pozharnik.gif" TargetMode="External"/><Relationship Id="rId3" Type="http://schemas.openxmlformats.org/officeDocument/2006/relationships/hyperlink" Target="http://uhta.kam-tur.ru/sanatoriums/fire-35891_640.png" TargetMode="External"/><Relationship Id="rId7" Type="http://schemas.openxmlformats.org/officeDocument/2006/relationships/hyperlink" Target="http://content.foto.mail.ru/mail/sotnikova.1969/_animated/i-14565.gif" TargetMode="External"/><Relationship Id="rId12" Type="http://schemas.openxmlformats.org/officeDocument/2006/relationships/hyperlink" Target="http://file.mobilmusic.ru/53/8a/ab/388126.gif" TargetMode="External"/><Relationship Id="rId2" Type="http://schemas.openxmlformats.org/officeDocument/2006/relationships/hyperlink" Target="http://detsad13.ouvlad.ru/files/2015/08/clip-art-telephone-229663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tic7.depositphotos.com/1038806/765/v/950/depositphotos_7653581-Fireman-in-vector-on-white-background.jpg" TargetMode="External"/><Relationship Id="rId11" Type="http://schemas.openxmlformats.org/officeDocument/2006/relationships/hyperlink" Target="https://cdn.scratch.mit.edu/static/site/users/avatars/356/2659.png" TargetMode="External"/><Relationship Id="rId5" Type="http://schemas.openxmlformats.org/officeDocument/2006/relationships/hyperlink" Target="http://www.lessdraw.com/wp-content/uploads/2014/12/130-540x300.jpg" TargetMode="External"/><Relationship Id="rId15" Type="http://schemas.openxmlformats.org/officeDocument/2006/relationships/hyperlink" Target="http://i2.photobucket.com/albums/y18/LimaFoxtrot/oven_burning_food_hg_wht.gif" TargetMode="External"/><Relationship Id="rId10" Type="http://schemas.openxmlformats.org/officeDocument/2006/relationships/hyperlink" Target="http://ogurtsova.school-13.edusite.ru/images/image-1290.gif" TargetMode="External"/><Relationship Id="rId4" Type="http://schemas.openxmlformats.org/officeDocument/2006/relationships/hyperlink" Target="http://www.cutiepies-cheekychaps.co.uk/images/fire_engine_clipart.gif" TargetMode="External"/><Relationship Id="rId9" Type="http://schemas.openxmlformats.org/officeDocument/2006/relationships/hyperlink" Target="http://www.playcast.ru/uploads/2013/04/24/5245375.gif" TargetMode="External"/><Relationship Id="rId14" Type="http://schemas.openxmlformats.org/officeDocument/2006/relationships/hyperlink" Target="http://cs624518.vk.me/v624518551/300d3/wmey0ILFLXw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ru-RU" dirty="0" smtClean="0"/>
              <a:t>Пожарная безопасность для детей</a:t>
            </a:r>
            <a:endParaRPr lang="ru-RU" dirty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10668000" y="5178055"/>
            <a:ext cx="1130595" cy="1084520"/>
          </a:xfrm>
          <a:prstGeom prst="actionButtonForwardNex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Управляющая кнопка: сведения 5">
            <a:hlinkClick r:id="" action="ppaction://hlinkshowjump?jump=lastslide" highlightClick="1"/>
          </p:cNvPr>
          <p:cNvSpPr/>
          <p:nvPr/>
        </p:nvSpPr>
        <p:spPr>
          <a:xfrm>
            <a:off x="584200" y="406401"/>
            <a:ext cx="1042416" cy="1042416"/>
          </a:xfrm>
          <a:prstGeom prst="actionButtonInformati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1515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1415"/>
          </a:xfrm>
        </p:spPr>
        <p:txBody>
          <a:bodyPr/>
          <a:lstStyle/>
          <a:p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838200" y="1095153"/>
            <a:ext cx="10515600" cy="5443869"/>
          </a:xfrm>
        </p:spPr>
        <p:txBody>
          <a:bodyPr>
            <a:noAutofit/>
          </a:bodyPr>
          <a:lstStyle/>
          <a:p>
            <a:r>
              <a:rPr lang="ru-RU" sz="1600" dirty="0"/>
              <a:t>Автор стихов – Каракина </a:t>
            </a:r>
            <a:r>
              <a:rPr lang="ru-RU" sz="1600" dirty="0" smtClean="0"/>
              <a:t>Екатерина, ученица 5 «В» класса МОУ СОШ №9 г. Каменки Пензенской области</a:t>
            </a:r>
            <a:endParaRPr lang="ru-RU" sz="1600" dirty="0"/>
          </a:p>
          <a:p>
            <a:r>
              <a:rPr lang="ru-RU" sz="1600" dirty="0" smtClean="0"/>
              <a:t>Мальчик с телефоном </a:t>
            </a:r>
            <a:r>
              <a:rPr lang="ru-RU" sz="1600" dirty="0"/>
              <a:t>– </a:t>
            </a:r>
            <a:r>
              <a:rPr lang="en-US" sz="1600" dirty="0" smtClean="0">
                <a:hlinkClick r:id="rId2"/>
              </a:rPr>
              <a:t>http://detsad13.ouvlad.ru/files/2015/08/clip-art-telephone-229663.jpg</a:t>
            </a:r>
            <a:endParaRPr lang="ru-RU" sz="1600" dirty="0" smtClean="0"/>
          </a:p>
          <a:p>
            <a:r>
              <a:rPr lang="ru-RU" sz="1600" dirty="0" smtClean="0"/>
              <a:t>Огонь 1 </a:t>
            </a:r>
            <a:r>
              <a:rPr lang="ru-RU" sz="1600" dirty="0"/>
              <a:t>– </a:t>
            </a:r>
            <a:r>
              <a:rPr lang="en-US" sz="1600" dirty="0" smtClean="0">
                <a:hlinkClick r:id="rId3"/>
              </a:rPr>
              <a:t>http://uhta.kam-tur.ru/sanatoriums/fire-35891_640.png</a:t>
            </a:r>
            <a:endParaRPr lang="ru-RU" sz="1600" dirty="0" smtClean="0"/>
          </a:p>
          <a:p>
            <a:r>
              <a:rPr lang="ru-RU" sz="1600" dirty="0" smtClean="0"/>
              <a:t>Пожарная машина – </a:t>
            </a:r>
            <a:r>
              <a:rPr lang="en-US" sz="1600" dirty="0" smtClean="0">
                <a:hlinkClick r:id="rId4"/>
              </a:rPr>
              <a:t>http://www.cutiepies-cheekychaps.co.uk/images/fire_engine_clipart.gif</a:t>
            </a:r>
            <a:endParaRPr lang="ru-RU" sz="1600" dirty="0" smtClean="0"/>
          </a:p>
          <a:p>
            <a:r>
              <a:rPr lang="ru-RU" sz="1600" dirty="0" smtClean="0"/>
              <a:t>Огонь 2 – </a:t>
            </a:r>
            <a:r>
              <a:rPr lang="en-US" sz="1600" dirty="0" smtClean="0">
                <a:hlinkClick r:id="rId5"/>
              </a:rPr>
              <a:t>http://www.lessdraw.com/wp-content/uploads/2014/12/130-540x300.jpg</a:t>
            </a:r>
            <a:endParaRPr lang="ru-RU" sz="1600" dirty="0" smtClean="0"/>
          </a:p>
          <a:p>
            <a:r>
              <a:rPr lang="ru-RU" sz="1600" dirty="0" smtClean="0"/>
              <a:t>Пожарный </a:t>
            </a:r>
            <a:r>
              <a:rPr lang="ru-RU" sz="1600" dirty="0"/>
              <a:t>– </a:t>
            </a:r>
            <a:r>
              <a:rPr lang="en-US" sz="1600" dirty="0" smtClean="0">
                <a:hlinkClick r:id="rId6"/>
              </a:rPr>
              <a:t>http://static7.depositphotos.com/1038806/765/v/950/depositphotos_7653581-Fireman-in-vector-on-white-background.jpg</a:t>
            </a:r>
            <a:endParaRPr lang="ru-RU" sz="1600" dirty="0" smtClean="0"/>
          </a:p>
          <a:p>
            <a:r>
              <a:rPr lang="ru-RU" sz="1600" dirty="0" smtClean="0"/>
              <a:t>Костер – </a:t>
            </a:r>
            <a:r>
              <a:rPr lang="en-US" sz="1600" dirty="0" smtClean="0">
                <a:hlinkClick r:id="rId7"/>
              </a:rPr>
              <a:t>http://content.foto.mail.ru/mail/sotnikova.1969/_animated/i-14565.gif</a:t>
            </a:r>
            <a:endParaRPr lang="ru-RU" sz="1600" dirty="0" smtClean="0"/>
          </a:p>
          <a:p>
            <a:r>
              <a:rPr lang="ru-RU" sz="1600" dirty="0" smtClean="0"/>
              <a:t>Дети – </a:t>
            </a:r>
            <a:r>
              <a:rPr lang="en-US" sz="1600" dirty="0" smtClean="0">
                <a:hlinkClick r:id="rId8"/>
              </a:rPr>
              <a:t>http://slavdb.at.ua/_si/0/86757020.jpg</a:t>
            </a:r>
            <a:endParaRPr lang="ru-RU" sz="1600" dirty="0" smtClean="0"/>
          </a:p>
          <a:p>
            <a:r>
              <a:rPr lang="ru-RU" sz="1600" dirty="0" smtClean="0"/>
              <a:t>Котенок – </a:t>
            </a:r>
            <a:r>
              <a:rPr lang="en-US" sz="1600" dirty="0" smtClean="0">
                <a:hlinkClick r:id="rId9"/>
              </a:rPr>
              <a:t>http://www.playcast.ru/uploads/2013/04/24/5245375.gif</a:t>
            </a:r>
            <a:endParaRPr lang="ru-RU" sz="1600" dirty="0" smtClean="0"/>
          </a:p>
          <a:p>
            <a:r>
              <a:rPr lang="ru-RU" sz="1600" dirty="0" smtClean="0"/>
              <a:t>Огонь в линию – </a:t>
            </a:r>
            <a:r>
              <a:rPr lang="en-US" sz="1600" dirty="0" smtClean="0">
                <a:hlinkClick r:id="rId10"/>
              </a:rPr>
              <a:t>http://ogurtsova.school-13.edusite.ru/images/image-1290.gif</a:t>
            </a:r>
            <a:endParaRPr lang="ru-RU" sz="1600" dirty="0" smtClean="0"/>
          </a:p>
          <a:p>
            <a:r>
              <a:rPr lang="ru-RU" sz="1600" dirty="0" smtClean="0"/>
              <a:t>Волк – </a:t>
            </a:r>
            <a:r>
              <a:rPr lang="en-US" sz="1600" dirty="0" smtClean="0">
                <a:hlinkClick r:id="rId11"/>
              </a:rPr>
              <a:t>https://cdn.scratch.mit.edu/static/site/users/avatars/356/2659.png</a:t>
            </a:r>
            <a:endParaRPr lang="ru-RU" sz="1600" dirty="0" smtClean="0"/>
          </a:p>
          <a:p>
            <a:r>
              <a:rPr lang="ru-RU" sz="1600" dirty="0" smtClean="0"/>
              <a:t>Заяц – </a:t>
            </a:r>
            <a:r>
              <a:rPr lang="en-US" sz="1600" dirty="0" smtClean="0">
                <a:hlinkClick r:id="rId12"/>
              </a:rPr>
              <a:t>http://file.mobilmusic.ru/53/8a/ab/388126.gif</a:t>
            </a:r>
            <a:endParaRPr lang="ru-RU" sz="1600" dirty="0" smtClean="0"/>
          </a:p>
          <a:p>
            <a:r>
              <a:rPr lang="ru-RU" sz="1600" dirty="0" smtClean="0"/>
              <a:t>Пожарный 2 </a:t>
            </a:r>
            <a:r>
              <a:rPr lang="ru-RU" sz="1600" dirty="0"/>
              <a:t>– </a:t>
            </a:r>
            <a:r>
              <a:rPr lang="en-US" sz="1600" dirty="0" smtClean="0">
                <a:hlinkClick r:id="rId13"/>
              </a:rPr>
              <a:t>http</a:t>
            </a:r>
            <a:r>
              <a:rPr lang="en-US" sz="1600" dirty="0">
                <a:hlinkClick r:id="rId13"/>
              </a:rPr>
              <a:t>://</a:t>
            </a:r>
            <a:r>
              <a:rPr lang="en-US" sz="1600" dirty="0" smtClean="0">
                <a:hlinkClick r:id="rId13"/>
              </a:rPr>
              <a:t>ds8-ishim.ru/sites/default/files/consult/pozharnik.gif</a:t>
            </a:r>
            <a:r>
              <a:rPr lang="ru-RU" sz="1600" dirty="0" smtClean="0"/>
              <a:t>  </a:t>
            </a:r>
          </a:p>
          <a:p>
            <a:r>
              <a:rPr lang="ru-RU" sz="1600" dirty="0"/>
              <a:t>Пожарный </a:t>
            </a:r>
            <a:r>
              <a:rPr lang="ru-RU" sz="1600" dirty="0" smtClean="0"/>
              <a:t>3 – </a:t>
            </a:r>
            <a:r>
              <a:rPr lang="en-US" sz="1600" dirty="0">
                <a:hlinkClick r:id="rId14"/>
              </a:rPr>
              <a:t>http://cs624518.vk.me/v624518551/300d3/wmey0ILFLXw.jpg</a:t>
            </a:r>
            <a:r>
              <a:rPr lang="ru-RU" sz="1600" dirty="0"/>
              <a:t> </a:t>
            </a:r>
          </a:p>
          <a:p>
            <a:r>
              <a:rPr lang="ru-RU" sz="1600" dirty="0"/>
              <a:t>Горящая газовая плита - </a:t>
            </a:r>
            <a:r>
              <a:rPr lang="en-US" sz="1600" dirty="0">
                <a:hlinkClick r:id="rId15"/>
              </a:rPr>
              <a:t>http://i2.photobucket.com/albums/y18/LimaFoxtrot/oven_burning_food_hg_wht.gif</a:t>
            </a:r>
            <a:r>
              <a:rPr lang="ru-RU" sz="1600" dirty="0"/>
              <a:t>   </a:t>
            </a:r>
          </a:p>
        </p:txBody>
      </p:sp>
      <p:sp>
        <p:nvSpPr>
          <p:cNvPr id="6" name="Управляющая кнопка: возврат 5">
            <a:hlinkClick r:id="" action="ppaction://hlinkshowjump?jump=firstslide" highlightClick="1"/>
          </p:cNvPr>
          <p:cNvSpPr/>
          <p:nvPr/>
        </p:nvSpPr>
        <p:spPr>
          <a:xfrm>
            <a:off x="10710334" y="5200502"/>
            <a:ext cx="1130595" cy="1084520"/>
          </a:xfrm>
          <a:prstGeom prst="actionButtonRetur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734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8175466" y="1384019"/>
            <a:ext cx="4016534" cy="547398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520996" y="3774559"/>
            <a:ext cx="2320025" cy="271096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0996" y="547310"/>
            <a:ext cx="10535093" cy="35928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Если в доме пожар вдруг случится,</a:t>
            </a:r>
            <a:br>
              <a:rPr lang="ru-RU" dirty="0" smtClean="0"/>
            </a:br>
            <a:r>
              <a:rPr lang="ru-RU" dirty="0" smtClean="0"/>
              <a:t>Не паникуй, огонь лишь хуже злится!</a:t>
            </a:r>
            <a:br>
              <a:rPr lang="ru-RU" dirty="0" smtClean="0"/>
            </a:br>
            <a:r>
              <a:rPr lang="ru-RU" dirty="0" smtClean="0"/>
              <a:t>Об этом родителям ты сообщи,</a:t>
            </a:r>
            <a:br>
              <a:rPr lang="ru-RU" dirty="0" smtClean="0"/>
            </a:br>
            <a:r>
              <a:rPr lang="ru-RU" dirty="0" smtClean="0"/>
              <a:t>А если их нет, то скорей набери</a:t>
            </a:r>
            <a:br>
              <a:rPr lang="ru-RU" dirty="0" smtClean="0"/>
            </a:br>
            <a:r>
              <a:rPr lang="ru-RU" dirty="0" smtClean="0"/>
              <a:t>Пожарный номер – 01,</a:t>
            </a:r>
            <a:br>
              <a:rPr lang="ru-RU" dirty="0" smtClean="0"/>
            </a:br>
            <a:r>
              <a:rPr lang="ru-RU" dirty="0" smtClean="0"/>
              <a:t>Который знать обязан каждый гражданин!</a:t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852333" y="3048000"/>
            <a:ext cx="4868333" cy="3810000"/>
          </a:xfrm>
          <a:prstGeom prst="rect">
            <a:avLst/>
          </a:prstGeom>
          <a:noFill/>
        </p:spPr>
        <p:txBody>
          <a:bodyPr wrap="square" bIns="72000" rtlCol="0">
            <a:noAutofit/>
          </a:bodyPr>
          <a:lstStyle/>
          <a:p>
            <a:pPr algn="ctr"/>
            <a:r>
              <a:rPr lang="ru-RU" sz="23900" dirty="0" smtClean="0">
                <a:solidFill>
                  <a:srgbClr val="FF0000"/>
                </a:solidFill>
              </a:rPr>
              <a:t>01</a:t>
            </a:r>
            <a:endParaRPr lang="ru-RU" sz="239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896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2997605" y="3125638"/>
            <a:ext cx="5699827" cy="321966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0996" y="403704"/>
            <a:ext cx="11249246" cy="272193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Ответит тогда тебе взрослый мужчина,</a:t>
            </a:r>
            <a:br>
              <a:rPr lang="ru-RU" dirty="0" smtClean="0"/>
            </a:br>
            <a:r>
              <a:rPr lang="ru-RU" dirty="0" smtClean="0"/>
              <a:t>И спросит: «Какая у вас на звонок есть причина?»</a:t>
            </a:r>
            <a:br>
              <a:rPr lang="ru-RU" dirty="0" smtClean="0"/>
            </a:br>
            <a:r>
              <a:rPr lang="ru-RU" dirty="0" smtClean="0"/>
              <a:t>Скажи про пожар, и адрес назвать не забудь,</a:t>
            </a:r>
            <a:br>
              <a:rPr lang="ru-RU" dirty="0" smtClean="0"/>
            </a:br>
            <a:r>
              <a:rPr lang="ru-RU" dirty="0" smtClean="0"/>
              <a:t>Тогда тот мужчина отправится в путь.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2702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355558"/>
            <a:ext cx="11249246" cy="3081909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Вмиг </a:t>
            </a:r>
            <a:r>
              <a:rPr lang="ru-RU" sz="4000" dirty="0"/>
              <a:t>победит огонь коварный</a:t>
            </a:r>
            <a:br>
              <a:rPr lang="ru-RU" sz="4000" dirty="0"/>
            </a:br>
            <a:r>
              <a:rPr lang="ru-RU" sz="4000" dirty="0"/>
              <a:t>Мужчина тот, </a:t>
            </a:r>
            <a:r>
              <a:rPr lang="ru-RU" sz="4000" dirty="0" smtClean="0"/>
              <a:t>его </a:t>
            </a:r>
            <a:r>
              <a:rPr lang="ru-RU" sz="4000" dirty="0"/>
              <a:t>зовут пожарный</a:t>
            </a:r>
            <a:r>
              <a:rPr lang="ru-RU" sz="4000" dirty="0" smtClean="0"/>
              <a:t>!</a:t>
            </a:r>
            <a:br>
              <a:rPr lang="ru-RU" sz="4000" dirty="0" smtClean="0"/>
            </a:br>
            <a:r>
              <a:rPr lang="ru-RU" sz="4000" dirty="0" smtClean="0"/>
              <a:t>Он </a:t>
            </a:r>
            <a:r>
              <a:rPr lang="ru-RU" sz="4000" dirty="0"/>
              <a:t>тушит дома </a:t>
            </a:r>
            <a:r>
              <a:rPr lang="ru-RU" sz="4000" dirty="0" smtClean="0"/>
              <a:t>и здания ценные,</a:t>
            </a:r>
            <a:br>
              <a:rPr lang="ru-RU" sz="4000" dirty="0" smtClean="0"/>
            </a:br>
            <a:r>
              <a:rPr lang="ru-RU" sz="4000" dirty="0" smtClean="0"/>
              <a:t>Спасает людей и </a:t>
            </a:r>
            <a:r>
              <a:rPr lang="ru-RU" sz="4000" dirty="0"/>
              <a:t>вещи бесценные</a:t>
            </a:r>
            <a:r>
              <a:rPr lang="ru-RU" sz="4000" dirty="0" smtClean="0"/>
              <a:t>.</a:t>
            </a:r>
            <a:endParaRPr lang="ru-RU" sz="4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406782" y="3555624"/>
            <a:ext cx="3350083" cy="330237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2498651" y="4924646"/>
            <a:ext cx="1666654" cy="1666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8365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492102" y="4362031"/>
            <a:ext cx="3314990" cy="2209993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0611442" y="5628939"/>
            <a:ext cx="1355873" cy="94308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568498" y="2814469"/>
            <a:ext cx="2915354" cy="392341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4651" y="255183"/>
            <a:ext cx="10515600" cy="3048734"/>
          </a:xfrm>
        </p:spPr>
        <p:txBody>
          <a:bodyPr>
            <a:noAutofit/>
          </a:bodyPr>
          <a:lstStyle/>
          <a:p>
            <a:r>
              <a:rPr lang="ru-RU" sz="4000" dirty="0" smtClean="0"/>
              <a:t>Дети! Запомните, я вас прошу,</a:t>
            </a:r>
            <a:br>
              <a:rPr lang="ru-RU" sz="4000" dirty="0" smtClean="0"/>
            </a:br>
            <a:r>
              <a:rPr lang="ru-RU" sz="4000" dirty="0" smtClean="0"/>
              <a:t>Костер оставлять не надо в лесу!</a:t>
            </a:r>
            <a:br>
              <a:rPr lang="ru-RU" sz="4000" dirty="0" smtClean="0"/>
            </a:br>
            <a:r>
              <a:rPr lang="ru-RU" sz="4000" dirty="0" smtClean="0"/>
              <a:t>Костер разожгли, посидели немножко...</a:t>
            </a:r>
            <a:br>
              <a:rPr lang="ru-RU" sz="4000" dirty="0" smtClean="0"/>
            </a:br>
            <a:r>
              <a:rPr lang="ru-RU" sz="4000" dirty="0" smtClean="0"/>
              <a:t>Увидели, что пробежала вдруг кошка,</a:t>
            </a:r>
            <a:br>
              <a:rPr lang="ru-RU" sz="4000" dirty="0" smtClean="0"/>
            </a:br>
            <a:r>
              <a:rPr lang="ru-RU" sz="4000" dirty="0" smtClean="0"/>
              <a:t>И вмиг побежали за ней, а огонь...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114084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2624730" y="5792083"/>
            <a:ext cx="1545967" cy="89047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5735154" y="5191459"/>
            <a:ext cx="3267080" cy="166654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 flipH="1">
            <a:off x="0" y="5400136"/>
            <a:ext cx="12192000" cy="145786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139" y="446568"/>
            <a:ext cx="8769349" cy="2456120"/>
          </a:xfrm>
        </p:spPr>
        <p:txBody>
          <a:bodyPr>
            <a:noAutofit/>
          </a:bodyPr>
          <a:lstStyle/>
          <a:p>
            <a:r>
              <a:rPr lang="ru-RU" sz="4000" dirty="0" smtClean="0"/>
              <a:t>Огонь все не гаснет, сильней он горит!</a:t>
            </a:r>
            <a:br>
              <a:rPr lang="ru-RU" sz="4000" dirty="0" smtClean="0"/>
            </a:br>
            <a:r>
              <a:rPr lang="ru-RU" sz="4000" dirty="0" smtClean="0"/>
              <a:t>А дети-то к маме пошли на обед.</a:t>
            </a:r>
            <a:br>
              <a:rPr lang="ru-RU" sz="4000" dirty="0" smtClean="0"/>
            </a:br>
            <a:r>
              <a:rPr lang="ru-RU" sz="4000" dirty="0" smtClean="0"/>
              <a:t>Никто за костром не следил, и вокруг</a:t>
            </a:r>
            <a:br>
              <a:rPr lang="ru-RU" sz="4000" dirty="0" smtClean="0"/>
            </a:br>
            <a:r>
              <a:rPr lang="ru-RU" sz="4000" dirty="0" smtClean="0"/>
              <a:t>Сгорело пол-леса </a:t>
            </a:r>
            <a:r>
              <a:rPr lang="ru-RU" sz="4000" dirty="0"/>
              <a:t>с животными вдруг</a:t>
            </a:r>
            <a:r>
              <a:rPr lang="ru-RU" sz="4000" dirty="0" smtClean="0"/>
              <a:t>!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138444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43232" y="1439332"/>
            <a:ext cx="4948767" cy="494876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52893"/>
            <a:ext cx="10515600" cy="2828260"/>
          </a:xfrm>
        </p:spPr>
        <p:txBody>
          <a:bodyPr>
            <a:noAutofit/>
          </a:bodyPr>
          <a:lstStyle/>
          <a:p>
            <a:r>
              <a:rPr lang="ru-RU" sz="4000" dirty="0"/>
              <a:t>Пожар в лесу – беда большая,</a:t>
            </a:r>
            <a:br>
              <a:rPr lang="ru-RU" sz="4000" dirty="0"/>
            </a:br>
            <a:r>
              <a:rPr lang="ru-RU" sz="4000" dirty="0"/>
              <a:t>Когда с огнем шалят, не понимая, </a:t>
            </a:r>
            <a:br>
              <a:rPr lang="ru-RU" sz="4000" dirty="0"/>
            </a:br>
            <a:r>
              <a:rPr lang="ru-RU" sz="4000" dirty="0"/>
              <a:t>Что поджигают лес,</a:t>
            </a:r>
            <a:br>
              <a:rPr lang="ru-RU" sz="4000" dirty="0"/>
            </a:br>
            <a:r>
              <a:rPr lang="ru-RU" sz="4000" dirty="0"/>
              <a:t>Сгореть он может просто весь</a:t>
            </a:r>
            <a:r>
              <a:rPr lang="ru-RU" sz="4000" dirty="0" smtClean="0"/>
              <a:t>!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38200" y="3147813"/>
            <a:ext cx="10515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>
                <a:latin typeface="+mj-lt"/>
              </a:rPr>
              <a:t>Огонь опасен!</a:t>
            </a:r>
            <a:br>
              <a:rPr lang="ru-RU" sz="4000" dirty="0">
                <a:latin typeface="+mj-lt"/>
              </a:rPr>
            </a:br>
            <a:r>
              <a:rPr lang="ru-RU" sz="4000" dirty="0">
                <a:latin typeface="+mj-lt"/>
              </a:rPr>
              <a:t>Помните всегда,</a:t>
            </a:r>
            <a:br>
              <a:rPr lang="ru-RU" sz="4000" dirty="0">
                <a:latin typeface="+mj-lt"/>
              </a:rPr>
            </a:br>
            <a:r>
              <a:rPr lang="ru-RU" sz="4000" dirty="0">
                <a:latin typeface="+mj-lt"/>
              </a:rPr>
              <a:t>Не оставляйте без присмотра </a:t>
            </a:r>
            <a:br>
              <a:rPr lang="ru-RU" sz="4000" dirty="0">
                <a:latin typeface="+mj-lt"/>
              </a:rPr>
            </a:br>
            <a:r>
              <a:rPr lang="ru-RU" sz="4000" dirty="0">
                <a:latin typeface="+mj-lt"/>
              </a:rPr>
              <a:t>Его вы никогда!</a:t>
            </a:r>
          </a:p>
        </p:txBody>
      </p:sp>
    </p:spTree>
    <p:extLst>
      <p:ext uri="{BB962C8B-B14F-4D97-AF65-F5344CB8AC3E}">
        <p14:creationId xmlns:p14="http://schemas.microsoft.com/office/powerpoint/2010/main" xmlns="" val="395503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8138344" y="2674373"/>
            <a:ext cx="4053655" cy="405365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114675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Соблюдай правила пожарной безопасности!</a:t>
            </a:r>
            <a:br>
              <a:rPr lang="ru-RU" sz="4000" b="1" dirty="0" smtClean="0">
                <a:solidFill>
                  <a:srgbClr val="C00000"/>
                </a:solidFill>
              </a:rPr>
            </a:br>
            <a:r>
              <a:rPr lang="ru-RU" sz="4000" dirty="0" smtClean="0"/>
              <a:t>Не оставляй утюг без присмотра!</a:t>
            </a:r>
            <a:br>
              <a:rPr lang="ru-RU" sz="4000" dirty="0" smtClean="0"/>
            </a:br>
            <a:r>
              <a:rPr lang="ru-RU" sz="4000" dirty="0" smtClean="0"/>
              <a:t>Охраняй лес и не оставляй костер!</a:t>
            </a:r>
            <a:br>
              <a:rPr lang="ru-RU" sz="4000" dirty="0" smtClean="0"/>
            </a:br>
            <a:r>
              <a:rPr lang="ru-RU" sz="4000" dirty="0"/>
              <a:t>Четко знай, как пользоваться плитой и электрическими приборами</a:t>
            </a:r>
            <a:r>
              <a:rPr lang="ru-RU" sz="4000" dirty="0" smtClean="0"/>
              <a:t>!</a:t>
            </a:r>
            <a:endParaRPr lang="ru-RU" sz="4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429125" y="3276292"/>
            <a:ext cx="333375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7403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1161458" y="2137143"/>
            <a:ext cx="10257909" cy="1702317"/>
          </a:xfrm>
        </p:spPr>
        <p:txBody>
          <a:bodyPr>
            <a:normAutofit/>
          </a:bodyPr>
          <a:lstStyle/>
          <a:p>
            <a:r>
              <a:rPr lang="ru-RU" sz="8000" dirty="0" smtClean="0"/>
              <a:t>Спасибо за внимание!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xmlns="" val="4093064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</TotalTime>
  <Words>165</Words>
  <Application>Microsoft Office PowerPoint</Application>
  <PresentationFormat>Произвольный</PresentationFormat>
  <Paragraphs>27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Пожарная безопасность для детей</vt:lpstr>
      <vt:lpstr>Если в доме пожар вдруг случится, Не паникуй, огонь лишь хуже злится! Об этом родителям ты сообщи, А если их нет, то скорей набери Пожарный номер – 01, Который знать обязан каждый гражданин!  </vt:lpstr>
      <vt:lpstr>Ответит тогда тебе взрослый мужчина, И спросит: «Какая у вас на звонок есть причина?» Скажи про пожар, и адрес назвать не забудь, Тогда тот мужчина отправится в путь.</vt:lpstr>
      <vt:lpstr>Вмиг победит огонь коварный Мужчина тот, его зовут пожарный! Он тушит дома и здания ценные, Спасает людей и вещи бесценные.</vt:lpstr>
      <vt:lpstr>Дети! Запомните, я вас прошу, Костер оставлять не надо в лесу! Костер разожгли, посидели немножко... Увидели, что пробежала вдруг кошка, И вмиг побежали за ней, а огонь... </vt:lpstr>
      <vt:lpstr>Огонь все не гаснет, сильней он горит! А дети-то к маме пошли на обед. Никто за костром не следил, и вокруг Сгорело пол-леса с животными вдруг!</vt:lpstr>
      <vt:lpstr>Пожар в лесу – беда большая, Когда с огнем шалят, не понимая,  Что поджигают лес, Сгореть он может просто весь! </vt:lpstr>
      <vt:lpstr>Соблюдай правила пожарной безопасности! Не оставляй утюг без присмотра! Охраняй лес и не оставляй костер! Четко знай, как пользоваться плитой и электрическими приборами!</vt:lpstr>
      <vt:lpstr>Спасибо за внимание!</vt:lpstr>
      <vt:lpstr>Источники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Пожарная безопасность глазами детей</dc:title>
  <dc:creator>Vikusik46</dc:creator>
  <cp:keywords>пожарная безопасность</cp:keywords>
  <cp:lastModifiedBy>Admin</cp:lastModifiedBy>
  <cp:revision>48</cp:revision>
  <dcterms:created xsi:type="dcterms:W3CDTF">2015-10-13T14:11:18Z</dcterms:created>
  <dcterms:modified xsi:type="dcterms:W3CDTF">2016-03-19T04:40:33Z</dcterms:modified>
</cp:coreProperties>
</file>